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5" r:id="rId1"/>
  </p:sldMasterIdLst>
  <p:handoutMasterIdLst>
    <p:handoutMasterId r:id="rId3"/>
  </p:handoutMasterIdLst>
  <p:sldIdLst>
    <p:sldId id="257" r:id="rId2"/>
  </p:sldIdLst>
  <p:sldSz cx="6858000" cy="9906000" type="A4"/>
  <p:notesSz cx="666273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09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82"/>
    <a:srgbClr val="00355C"/>
    <a:srgbClr val="D7D7D7"/>
    <a:srgbClr val="003300"/>
    <a:srgbClr val="DAFEE3"/>
    <a:srgbClr val="B2FCC5"/>
    <a:srgbClr val="E9EFED"/>
    <a:srgbClr val="CFFDEE"/>
    <a:srgbClr val="FEE49C"/>
    <a:srgbClr val="235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0929"/>
  </p:normalViewPr>
  <p:slideViewPr>
    <p:cSldViewPr>
      <p:cViewPr varScale="1">
        <p:scale>
          <a:sx n="73" d="100"/>
          <a:sy n="73" d="100"/>
        </p:scale>
        <p:origin x="1350" y="8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3125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73972" cy="47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6" rIns="90753" bIns="45376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9456" y="1"/>
            <a:ext cx="2873971" cy="47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6" rIns="90753" bIns="45376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084"/>
            <a:ext cx="2873972" cy="47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6" rIns="90753" bIns="45376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9456" y="9432084"/>
            <a:ext cx="2873971" cy="47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6" rIns="90753" bIns="45376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7F559D6-41C8-470A-92D3-97C9F588A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55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522663"/>
            <a:ext cx="6756400" cy="1519237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4" y="1604"/>
              <a:ext cx="448" cy="299"/>
              <a:chOff x="720" y="336"/>
              <a:chExt cx="623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7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7" cy="299"/>
              <a:chOff x="912" y="2640"/>
              <a:chExt cx="673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5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7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6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742950" y="2641600"/>
            <a:ext cx="58293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6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742950" y="9024938"/>
            <a:ext cx="1428750" cy="6604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1750" y="9024938"/>
            <a:ext cx="2171700" cy="6604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143500" y="9024938"/>
            <a:ext cx="1428750" cy="6604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3A020D0-CD2A-4272-9689-5D6CD40A1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0710B-E6B7-4BBE-AD33-7342E9F50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254625" y="892175"/>
            <a:ext cx="1462088" cy="7966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63600" y="892175"/>
            <a:ext cx="4238625" cy="7966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59981-0B6F-41F1-8BA7-1135A11EF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892175"/>
            <a:ext cx="5845175" cy="1651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87413" y="2914650"/>
            <a:ext cx="283845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78263" y="2914650"/>
            <a:ext cx="283845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63781-8BFA-48B8-A642-735F57769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F53C0-5684-4745-ADB5-6B346CF03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AE723-5DA8-4E74-B776-E6C4D2847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87413" y="2914650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78263" y="2914650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0363A-A55D-49B5-9651-F46EACE30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8FC77-C7C8-4CB0-835B-EEF4C2B93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CA716-08C1-4033-95DD-C9DC5614A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BD56B-AE12-4710-BE65-915C55D0D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7977E-4066-48EB-9E47-BCFC33B28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01CB5-F5A9-4ABB-AF98-2DC61EB01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ltGray">
          <a:xfrm>
            <a:off x="312738" y="1587500"/>
            <a:ext cx="328612" cy="6842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ltGray">
          <a:xfrm>
            <a:off x="600075" y="1587500"/>
            <a:ext cx="246063" cy="68421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ltGray">
          <a:xfrm>
            <a:off x="406400" y="2197100"/>
            <a:ext cx="315913" cy="6858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ltGray">
          <a:xfrm>
            <a:off x="684213" y="2197100"/>
            <a:ext cx="276225" cy="6858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ltGray">
          <a:xfrm>
            <a:off x="95250" y="2090738"/>
            <a:ext cx="420688" cy="61118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gray">
          <a:xfrm>
            <a:off x="571500" y="1430338"/>
            <a:ext cx="23813" cy="15208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gray">
          <a:xfrm>
            <a:off x="331788" y="2573338"/>
            <a:ext cx="6170612" cy="460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892175"/>
            <a:ext cx="584517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7413" y="2914650"/>
            <a:ext cx="5829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16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9136063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9136063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16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6350" y="9136063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44B4FC7-BFD5-4D1F-8637-A5853DFD9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jpeg"/><Relationship Id="rId7" Type="http://schemas.openxmlformats.org/officeDocument/2006/relationships/image" Target="../media/image4.jp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9"/>
          <p:cNvSpPr>
            <a:spLocks noChangeArrowheads="1"/>
          </p:cNvSpPr>
          <p:nvPr/>
        </p:nvSpPr>
        <p:spPr bwMode="auto">
          <a:xfrm>
            <a:off x="0" y="1352550"/>
            <a:ext cx="1196975" cy="194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7"/>
          <a:stretch/>
        </p:blipFill>
        <p:spPr>
          <a:xfrm rot="5400000">
            <a:off x="-1518846" y="1524000"/>
            <a:ext cx="9906000" cy="6858000"/>
          </a:xfrm>
          <a:prstGeom prst="rect">
            <a:avLst/>
          </a:prstGeom>
        </p:spPr>
      </p:pic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3519041" y="685157"/>
            <a:ext cx="3202668" cy="661225"/>
          </a:xfrm>
        </p:spPr>
        <p:txBody>
          <a:bodyPr/>
          <a:lstStyle/>
          <a:p>
            <a:pPr algn="ctr" eaLnBrk="1" hangingPunct="1"/>
            <a:r>
              <a:rPr lang="ru-RU" sz="900" spc="50" dirty="0" smtClean="0">
                <a:solidFill>
                  <a:srgbClr val="004A82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ОТДЕЛ ОБРАЗОВАНИЯ АДМИНИСТРАЦИИ </a:t>
            </a:r>
            <a:br>
              <a:rPr lang="ru-RU" sz="900" spc="50" dirty="0" smtClean="0">
                <a:solidFill>
                  <a:srgbClr val="004A82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</a:br>
            <a:r>
              <a:rPr lang="ru-RU" sz="900" spc="50" dirty="0" smtClean="0">
                <a:solidFill>
                  <a:srgbClr val="004A82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МУНИЦИПАЛЬНОГО РАЙОНА  </a:t>
            </a:r>
            <a:br>
              <a:rPr lang="ru-RU" sz="900" spc="50" dirty="0" smtClean="0">
                <a:solidFill>
                  <a:srgbClr val="004A82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</a:br>
            <a:r>
              <a:rPr lang="ru-RU" sz="900" spc="50" dirty="0" smtClean="0">
                <a:solidFill>
                  <a:srgbClr val="004A82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«ГОРОД ЛЮДИНОВО И ЛЮДИНОВСКИЙ РАЙОН»</a:t>
            </a: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735357" y="2546047"/>
            <a:ext cx="3809505" cy="170979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rgbClr val="004A82"/>
                </a:solidFill>
                <a:effectLst/>
                <a:latin typeface="Arial Black" panose="020B0A04020102020204" pitchFamily="34" charset="0"/>
              </a:rPr>
              <a:t>ИНФОРМАЦИОННО-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rgbClr val="004A82"/>
                </a:solidFill>
                <a:effectLst/>
                <a:latin typeface="Arial Black" panose="020B0A04020102020204" pitchFamily="34" charset="0"/>
              </a:rPr>
              <a:t>СТАТИСТИЧЕСКИЕ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rgbClr val="004A82"/>
                </a:solidFill>
                <a:effectLst/>
                <a:latin typeface="Arial Black" panose="020B0A04020102020204" pitchFamily="34" charset="0"/>
              </a:rPr>
              <a:t>МАТЕРИАЛЫ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564904" y="4457076"/>
            <a:ext cx="4630789" cy="838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004A82"/>
                </a:solidFill>
                <a:latin typeface="Impact" pitchFamily="34" charset="0"/>
              </a:rPr>
              <a:t>О СИСТЕМЕ ОБРАЗОВАНИЯ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dirty="0">
                <a:solidFill>
                  <a:srgbClr val="004A82"/>
                </a:solidFill>
                <a:latin typeface="Arial Narrow" panose="020B0606020202030204" pitchFamily="34" charset="0"/>
              </a:rPr>
              <a:t>м</a:t>
            </a:r>
            <a:r>
              <a:rPr lang="ru-RU" sz="2400" b="1" dirty="0" smtClean="0">
                <a:solidFill>
                  <a:srgbClr val="004A82"/>
                </a:solidFill>
                <a:latin typeface="Arial Narrow" panose="020B0606020202030204" pitchFamily="34" charset="0"/>
              </a:rPr>
              <a:t>униципального района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4A82"/>
                </a:solidFill>
                <a:latin typeface="Arial Narrow" panose="020B0606020202030204" pitchFamily="34" charset="0"/>
              </a:rPr>
              <a:t>«Город Людиново и </a:t>
            </a:r>
            <a:r>
              <a:rPr lang="ru-RU" sz="1600" b="1" dirty="0" err="1" smtClean="0">
                <a:solidFill>
                  <a:srgbClr val="004A82"/>
                </a:solidFill>
                <a:latin typeface="Arial Narrow" panose="020B0606020202030204" pitchFamily="34" charset="0"/>
              </a:rPr>
              <a:t>Людиновский</a:t>
            </a:r>
            <a:r>
              <a:rPr lang="ru-RU" sz="1600" b="1" dirty="0" smtClean="0">
                <a:solidFill>
                  <a:srgbClr val="004A82"/>
                </a:solidFill>
                <a:latin typeface="Arial Narrow" panose="020B0606020202030204" pitchFamily="34" charset="0"/>
              </a:rPr>
              <a:t> район»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1100" i="1" dirty="0" smtClean="0">
              <a:solidFill>
                <a:srgbClr val="004A82"/>
              </a:solidFill>
            </a:endParaRP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2884501" y="7241259"/>
            <a:ext cx="463078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sz="2800" kern="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Выпуск №23</a:t>
            </a:r>
          </a:p>
        </p:txBody>
      </p:sp>
      <p:sp>
        <p:nvSpPr>
          <p:cNvPr id="37" name="Rectangle 15"/>
          <p:cNvSpPr>
            <a:spLocks noChangeArrowheads="1"/>
          </p:cNvSpPr>
          <p:nvPr/>
        </p:nvSpPr>
        <p:spPr bwMode="auto">
          <a:xfrm>
            <a:off x="2871367" y="9118077"/>
            <a:ext cx="4632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ru-RU" sz="1200" dirty="0">
                <a:solidFill>
                  <a:srgbClr val="004A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Людиново, </a:t>
            </a:r>
            <a:r>
              <a:rPr lang="ru-RU" sz="1200" dirty="0" smtClean="0">
                <a:solidFill>
                  <a:srgbClr val="004A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ru-RU" sz="1200" dirty="0">
                <a:solidFill>
                  <a:srgbClr val="004A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500" b="1" dirty="0">
                <a:solidFill>
                  <a:srgbClr val="004A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342900" indent="-342900" algn="ctr">
              <a:lnSpc>
                <a:spcPct val="60000"/>
              </a:lnSpc>
              <a:spcBef>
                <a:spcPct val="20000"/>
              </a:spcBef>
              <a:buSzPct val="90000"/>
            </a:pPr>
            <a:endParaRPr lang="ru-RU" sz="1500" b="1" dirty="0">
              <a:solidFill>
                <a:srgbClr val="004A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60000"/>
              </a:lnSpc>
              <a:spcBef>
                <a:spcPct val="20000"/>
              </a:spcBef>
              <a:buSzPct val="90000"/>
            </a:pPr>
            <a:endParaRPr lang="ru-RU" sz="1200" dirty="0">
              <a:solidFill>
                <a:srgbClr val="004A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60000"/>
              </a:lnSpc>
              <a:spcBef>
                <a:spcPct val="20000"/>
              </a:spcBef>
              <a:buSzPct val="90000"/>
            </a:pPr>
            <a:endParaRPr lang="ru-RU" sz="1200" i="1" dirty="0">
              <a:solidFill>
                <a:srgbClr val="004A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5000"/>
                    </a14:imgEffect>
                    <a14:imgEffect>
                      <a14:brightnessContrast bright="-17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659" y="608619"/>
            <a:ext cx="1277971" cy="1054326"/>
          </a:xfrm>
          <a:prstGeom prst="rect">
            <a:avLst/>
          </a:prstGeom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9" r="18102"/>
          <a:stretch/>
        </p:blipFill>
        <p:spPr>
          <a:xfrm>
            <a:off x="-449291" y="-431790"/>
            <a:ext cx="2702697" cy="3135143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4" b="29033"/>
          <a:stretch/>
        </p:blipFill>
        <p:spPr>
          <a:xfrm>
            <a:off x="-150603" y="7604439"/>
            <a:ext cx="3967721" cy="246112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r="30050"/>
          <a:stretch/>
        </p:blipFill>
        <p:spPr>
          <a:xfrm>
            <a:off x="-517801" y="1595365"/>
            <a:ext cx="2661778" cy="331621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172" y="3214908"/>
            <a:ext cx="2524061" cy="360580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3253">
            <a:off x="-536951" y="5397790"/>
            <a:ext cx="3328369" cy="187220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7"/>
          <a:stretch/>
        </p:blipFill>
        <p:spPr>
          <a:xfrm>
            <a:off x="933416" y="5962637"/>
            <a:ext cx="2833486" cy="313840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0"/>
          <a:stretch/>
        </p:blipFill>
        <p:spPr>
          <a:xfrm>
            <a:off x="-302497" y="6501102"/>
            <a:ext cx="1766988" cy="258498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805203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месь">
  <a:themeElements>
    <a:clrScheme name="Смесь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Смес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Смесь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месь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месь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месь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месь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месь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месь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66"/>
    </a:dk2>
    <a:lt2>
      <a:srgbClr val="333333"/>
    </a:lt2>
    <a:accent1>
      <a:srgbClr val="C4709A"/>
    </a:accent1>
    <a:accent2>
      <a:srgbClr val="0000FF"/>
    </a:accent2>
    <a:accent3>
      <a:srgbClr val="FFFFFF"/>
    </a:accent3>
    <a:accent4>
      <a:srgbClr val="000000"/>
    </a:accent4>
    <a:accent5>
      <a:srgbClr val="DEBBCA"/>
    </a:accent5>
    <a:accent6>
      <a:srgbClr val="0000E7"/>
    </a:accent6>
    <a:hlink>
      <a:srgbClr val="FF0000"/>
    </a:hlink>
    <a:folHlink>
      <a:srgbClr val="76B74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Designs\Античность.pot</Template>
  <TotalTime>4025</TotalTime>
  <Words>27</Words>
  <Application>Microsoft Office PowerPoint</Application>
  <PresentationFormat>Лист A4 (210x297 мм)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Arial Black</vt:lpstr>
      <vt:lpstr>Arial Narrow</vt:lpstr>
      <vt:lpstr>Ebrima</vt:lpstr>
      <vt:lpstr>Impact</vt:lpstr>
      <vt:lpstr>Tahoma</vt:lpstr>
      <vt:lpstr>Wingdings</vt:lpstr>
      <vt:lpstr>Смесь</vt:lpstr>
      <vt:lpstr>ОТДЕЛ ОБРАЗОВАНИЯ АДМИНИСТРАЦИИ  МУНИЦИПАЛЬНОГО РАЙОНА   «ГОРОД ЛЮДИНОВО И ЛЮДИНОВСКИЙ РАЙОН»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МЕСТНОГО САМОУПРАВЛЕНИЯ МУНИЦИПАЛЬНОГО ОБРАЗОВАНИЯ «ГОРОД ЛЮДИНОВО И ЛЮДИНОВСКИЙ РАЙОН»  ИНФОРМАЦИОННО-ДИАГНОСТИЧЕСКИЙ ОТДЕЛ</dc:title>
  <dc:creator>User13</dc:creator>
  <cp:lastModifiedBy>User13</cp:lastModifiedBy>
  <cp:revision>230</cp:revision>
  <cp:lastPrinted>2023-07-03T13:51:59Z</cp:lastPrinted>
  <dcterms:created xsi:type="dcterms:W3CDTF">1601-01-01T00:00:00Z</dcterms:created>
  <dcterms:modified xsi:type="dcterms:W3CDTF">2023-07-03T13:55:54Z</dcterms:modified>
</cp:coreProperties>
</file>